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</p:sldIdLst>
  <p:sldSz cx="9144000" cy="6858000" type="screen4x3"/>
  <p:notesSz cx="7315200" cy="96012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576-A016-4683-88B3-E65F13EE7B43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B414-73EB-4861-9E9D-6B5131A335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960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576-A016-4683-88B3-E65F13EE7B43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B414-73EB-4861-9E9D-6B5131A335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53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576-A016-4683-88B3-E65F13EE7B43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B414-73EB-4861-9E9D-6B5131A335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912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576-A016-4683-88B3-E65F13EE7B43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B414-73EB-4861-9E9D-6B5131A335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468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576-A016-4683-88B3-E65F13EE7B43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B414-73EB-4861-9E9D-6B5131A335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57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576-A016-4683-88B3-E65F13EE7B43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B414-73EB-4861-9E9D-6B5131A335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725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576-A016-4683-88B3-E65F13EE7B43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B414-73EB-4861-9E9D-6B5131A335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511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576-A016-4683-88B3-E65F13EE7B43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B414-73EB-4861-9E9D-6B5131A335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422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576-A016-4683-88B3-E65F13EE7B43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B414-73EB-4861-9E9D-6B5131A335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40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576-A016-4683-88B3-E65F13EE7B43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B414-73EB-4861-9E9D-6B5131A335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01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576-A016-4683-88B3-E65F13EE7B43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B414-73EB-4861-9E9D-6B5131A335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181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07576-A016-4683-88B3-E65F13EE7B43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B414-73EB-4861-9E9D-6B5131A335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349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58754" y="24926"/>
            <a:ext cx="6752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IMPACTO AISLAMIENTO </a:t>
            </a:r>
          </a:p>
          <a:p>
            <a:pPr algn="ctr"/>
            <a:r>
              <a:rPr lang="es-CO" sz="2400" b="1" dirty="0"/>
              <a:t>PREVENTIVO OBLIGATORIO</a:t>
            </a:r>
          </a:p>
          <a:p>
            <a:pPr algn="ctr"/>
            <a:r>
              <a:rPr lang="es-CO" sz="2400" b="1" dirty="0"/>
              <a:t>ACTIVIDAD </a:t>
            </a:r>
            <a:r>
              <a:rPr lang="es-CO" sz="2400" b="1"/>
              <a:t>DE BARRIDO PRESTACION COTINUA</a:t>
            </a:r>
            <a:endParaRPr lang="es-CO" sz="2400" b="1" dirty="0"/>
          </a:p>
          <a:p>
            <a:pPr algn="ctr"/>
            <a:endParaRPr lang="es-CO" sz="2400" b="1" dirty="0"/>
          </a:p>
        </p:txBody>
      </p:sp>
      <p:sp>
        <p:nvSpPr>
          <p:cNvPr id="5" name="2 Rectángulo redondeado"/>
          <p:cNvSpPr/>
          <p:nvPr/>
        </p:nvSpPr>
        <p:spPr>
          <a:xfrm>
            <a:off x="514690" y="1435261"/>
            <a:ext cx="8114621" cy="10417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sz="1600" dirty="0">
              <a:solidFill>
                <a:schemeClr val="tx1"/>
              </a:solidFill>
            </a:endParaRPr>
          </a:p>
          <a:p>
            <a:pPr algn="just"/>
            <a:endParaRPr lang="es-CO" sz="1600" dirty="0">
              <a:solidFill>
                <a:schemeClr val="tx1"/>
              </a:solidFill>
            </a:endParaRPr>
          </a:p>
          <a:p>
            <a:pPr algn="just"/>
            <a:endParaRPr lang="es-CO" sz="1600" dirty="0">
              <a:solidFill>
                <a:schemeClr val="tx1"/>
              </a:solidFill>
            </a:endParaRPr>
          </a:p>
          <a:p>
            <a:pPr algn="just"/>
            <a:endParaRPr lang="es-CO" sz="1600" dirty="0">
              <a:solidFill>
                <a:schemeClr val="tx1"/>
              </a:solidFill>
            </a:endParaRPr>
          </a:p>
          <a:p>
            <a:pPr algn="just"/>
            <a:endParaRPr lang="es-CO" sz="1600" dirty="0">
              <a:solidFill>
                <a:schemeClr val="tx1"/>
              </a:solidFill>
            </a:endParaRPr>
          </a:p>
          <a:p>
            <a:pPr algn="just"/>
            <a:r>
              <a:rPr lang="es-CO" sz="1600" dirty="0">
                <a:solidFill>
                  <a:schemeClr val="tx1"/>
                </a:solidFill>
              </a:rPr>
              <a:t>Se ha direccionado a los operarios de barrido, teniendo en cuenta la disminución del volumen de residuos en las vías, a realizar de manera intensiva actividades de desarene y limpieza de zonas duras. Los Jefes de cuadrilla están verificando el cumplimiento de la tarea. </a:t>
            </a:r>
          </a:p>
          <a:p>
            <a:pPr algn="just"/>
            <a:endParaRPr lang="es-CO" sz="1600" dirty="0">
              <a:solidFill>
                <a:schemeClr val="tx1"/>
              </a:solidFill>
            </a:endParaRPr>
          </a:p>
          <a:p>
            <a:pPr algn="just"/>
            <a:r>
              <a:rPr lang="es-CO" sz="1600" dirty="0">
                <a:solidFill>
                  <a:schemeClr val="tx1"/>
                </a:solidFill>
              </a:rPr>
              <a:t> </a:t>
            </a:r>
          </a:p>
          <a:p>
            <a:pPr algn="just"/>
            <a:endParaRPr lang="es-CO" sz="1600" dirty="0">
              <a:solidFill>
                <a:schemeClr val="tx1"/>
              </a:solidFill>
            </a:endParaRPr>
          </a:p>
          <a:p>
            <a:pPr algn="just"/>
            <a:endParaRPr lang="es-CO" sz="1600" dirty="0">
              <a:solidFill>
                <a:schemeClr val="tx1"/>
              </a:solidFill>
            </a:endParaRPr>
          </a:p>
          <a:p>
            <a:pPr algn="just"/>
            <a:r>
              <a:rPr lang="es-CO" sz="1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0" name="Picture 4" descr="C:\Users\Norma Londoño G\Downloads\WhatsApp Image 2020-04-27 at 7.43.41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7" y="2789498"/>
            <a:ext cx="305166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orma Londoño G\Downloads\WhatsApp Image 2020-04-27 at 7.43.41 PM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11" y="2789498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52236" y="5787342"/>
            <a:ext cx="305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ANTES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798025" y="5800842"/>
            <a:ext cx="383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DESPUES</a:t>
            </a:r>
          </a:p>
        </p:txBody>
      </p:sp>
    </p:spTree>
    <p:extLst>
      <p:ext uri="{BB962C8B-B14F-4D97-AF65-F5344CB8AC3E}">
        <p14:creationId xmlns:p14="http://schemas.microsoft.com/office/powerpoint/2010/main" val="94056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58754" y="24926"/>
            <a:ext cx="6752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IMPACTO AISLAMIENTO </a:t>
            </a:r>
          </a:p>
          <a:p>
            <a:pPr algn="ctr"/>
            <a:r>
              <a:rPr lang="es-CO" sz="2400" b="1" dirty="0"/>
              <a:t>PREVENTIVO OBLIGATORIO</a:t>
            </a:r>
          </a:p>
          <a:p>
            <a:pPr algn="ctr"/>
            <a:r>
              <a:rPr lang="es-CO" sz="2400" b="1" dirty="0"/>
              <a:t>ACTIVIDAD DE BARRIDO</a:t>
            </a:r>
          </a:p>
          <a:p>
            <a:pPr algn="ctr"/>
            <a:endParaRPr lang="es-CO" sz="2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712153" y="5891517"/>
            <a:ext cx="235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ANTES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798025" y="5800842"/>
            <a:ext cx="383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DESPUES</a:t>
            </a:r>
          </a:p>
        </p:txBody>
      </p:sp>
      <p:pic>
        <p:nvPicPr>
          <p:cNvPr id="5122" name="Picture 2" descr="C:\Users\Norma Londoño G\Downloads\WhatsApp Image 2020-04-28 at 1.14.32 PM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1" y="1411629"/>
            <a:ext cx="230831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orma Londoño G\Downloads\WhatsApp Image 2020-04-28 at 1.14.32 PM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3" y="2928007"/>
            <a:ext cx="235474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Norma Londoño G\Downloads\WhatsApp Image 2020-04-28 at 1.14.31 P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7" y="4486841"/>
            <a:ext cx="2340000" cy="140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Norma Londoño G\Downloads\WhatsApp Image 2020-04-28 at 1.14.32 PM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64" y="2208007"/>
            <a:ext cx="512876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4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58754" y="24926"/>
            <a:ext cx="6752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IMPACTO AISLAMIENTO </a:t>
            </a:r>
          </a:p>
          <a:p>
            <a:pPr algn="ctr"/>
            <a:r>
              <a:rPr lang="es-CO" sz="2400" b="1" dirty="0"/>
              <a:t>PREVENTIVO OBLIGATORIO</a:t>
            </a:r>
          </a:p>
          <a:p>
            <a:pPr algn="ctr"/>
            <a:r>
              <a:rPr lang="es-CO" sz="2400" b="1" dirty="0"/>
              <a:t>ACTIVIDAD DE BARRIDO</a:t>
            </a:r>
          </a:p>
          <a:p>
            <a:pPr algn="ctr"/>
            <a:endParaRPr lang="es-CO" sz="2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712153" y="5891517"/>
            <a:ext cx="235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ANTES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798025" y="5800842"/>
            <a:ext cx="383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DESPUES</a:t>
            </a:r>
          </a:p>
        </p:txBody>
      </p:sp>
      <p:pic>
        <p:nvPicPr>
          <p:cNvPr id="6146" name="Picture 2" descr="C:\Users\Norma Londoño G\Downloads\WhatsApp Image 2020-04-18 at 10.53.44 A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7" y="1290480"/>
            <a:ext cx="320547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orma Londoño G\Downloads\WhatsApp Image 2020-04-18 at 10.53.43 AM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11" y="3240911"/>
            <a:ext cx="1617231" cy="265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orma Londoño G\Downloads\WhatsApp Image 2020-04-18 at 11.18.44 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701" y="1298747"/>
            <a:ext cx="320547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Norma Londoño G\Downloads\WhatsApp Image 2020-04-18 at 11.18.53 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17" y="3240911"/>
            <a:ext cx="1747778" cy="265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161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1864</TotalTime>
  <Words>79</Words>
  <Application>Microsoft Office PowerPoint</Application>
  <PresentationFormat>Presentación en pantalla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PROFESIONAL ESPECIALIZADO PROYECTOS</cp:lastModifiedBy>
  <cp:revision>96</cp:revision>
  <cp:lastPrinted>2019-03-26T16:51:12Z</cp:lastPrinted>
  <dcterms:created xsi:type="dcterms:W3CDTF">2019-01-28T21:00:21Z</dcterms:created>
  <dcterms:modified xsi:type="dcterms:W3CDTF">2020-04-29T22:23:28Z</dcterms:modified>
</cp:coreProperties>
</file>